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265" r:id="rId4"/>
    <p:sldId id="266" r:id="rId5"/>
    <p:sldId id="267" r:id="rId6"/>
    <p:sldId id="268" r:id="rId7"/>
    <p:sldId id="296" r:id="rId8"/>
    <p:sldId id="271" r:id="rId9"/>
    <p:sldId id="275" r:id="rId10"/>
    <p:sldId id="286" r:id="rId11"/>
    <p:sldId id="285" r:id="rId12"/>
    <p:sldId id="269" r:id="rId13"/>
    <p:sldId id="279" r:id="rId14"/>
    <p:sldId id="287" r:id="rId15"/>
    <p:sldId id="270" r:id="rId16"/>
    <p:sldId id="280" r:id="rId17"/>
    <p:sldId id="289" r:id="rId18"/>
    <p:sldId id="288" r:id="rId19"/>
    <p:sldId id="262" r:id="rId20"/>
    <p:sldId id="281" r:id="rId21"/>
    <p:sldId id="292" r:id="rId22"/>
    <p:sldId id="290" r:id="rId23"/>
    <p:sldId id="294" r:id="rId24"/>
    <p:sldId id="295" r:id="rId25"/>
    <p:sldId id="283" r:id="rId26"/>
    <p:sldId id="272" r:id="rId27"/>
    <p:sldId id="284" r:id="rId28"/>
    <p:sldId id="273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D0946"/>
    <a:srgbClr val="7EDAFA"/>
    <a:srgbClr val="66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4250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8C1534-FE67-4C18-B99E-869A1504E2C0}" type="datetimeFigureOut">
              <a:rPr lang="en-US"/>
              <a:pPr>
                <a:defRPr/>
              </a:pPr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A4945C-EA23-4A6E-8577-CECF938FF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2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232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কী</a:t>
            </a:r>
            <a:r>
              <a:rPr lang="en-US" baseline="0" dirty="0" smtClean="0"/>
              <a:t> কারণে জলাবদ্ধতা হয় শিক্ষার্থীদের প্রশ্ন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945C-EA23-4A6E-8577-CECF938FFF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7901-33D6-45DD-AF43-0D17325A2C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4B79-75EB-4583-AFA4-85FADFD119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1CBD-1C4B-49F2-8895-74459F0A55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4433-8CBF-4705-8AA3-3F955CC3D4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D13C-D2F7-4023-89CB-FB94C91764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F2C9-C23D-4F59-9983-B75B9B6A7F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E2ED-918C-4AED-A845-15C1524E5C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AA05-5A62-4E5C-9B48-4C6637E260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9AAB-5336-4B23-B2E7-CB968115A9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BA35-DCD0-460D-A4BC-9C7CCEAE52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23E6-6E1C-4472-B7E5-B67A5593C8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3/22/2015</a:t>
            </a: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692285-23E7-4EB7-B9D8-636D9A646F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00034" y="658673"/>
            <a:ext cx="7858180" cy="5484971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606100"/>
              <a:ext cx="5153889" cy="2345044"/>
            </a:xfrm>
            <a:prstGeom prst="fram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  <a:defRPr/>
              </a:pPr>
              <a:r>
                <a:rPr lang="bn-BD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28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28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28875" y="15001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ctr"/>
            <a:r>
              <a:rPr lang="en-US" sz="32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786314" y="381000"/>
            <a:ext cx="4129086" cy="3886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4929190" y="4664154"/>
            <a:ext cx="3986210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নিষ্কাশন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নালা কেটে জলাবদ্ধ জমি থেকে পানি বের করে দেওয়ার ব্যবস্থা করতে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381000"/>
            <a:ext cx="4267201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228600" y="4664154"/>
            <a:ext cx="4267200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বাঁধ ভেঙ্গে যাওয়ার আশংকা দেখা দিলে দ্রুত বাঁধ মেরামতের ব্যবস্থা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হবে।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4419600" y="4343400"/>
            <a:ext cx="4495800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বন্যা পরবর্তীতে দ্রুত ফসল উৎপাদনের জন্য বীজ, চারা ও সার সরবরাহের ব্যবস্থা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নিতে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হবে।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29539" y="285728"/>
            <a:ext cx="4429124" cy="382907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15078" y="228600"/>
            <a:ext cx="4380518" cy="389429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28600" y="4267200"/>
            <a:ext cx="4038600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বন্যামুক্ত এলাকায় চারা উৎপাদন করে বন্যা পরবর্তীতে পানি নেমে গেলে রোপনের ব্যবস্থা করতে হবে।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034" y="357166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86314" y="400050"/>
            <a:ext cx="3931920" cy="26517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86314" y="3228992"/>
            <a:ext cx="3931920" cy="26517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034" y="3286124"/>
            <a:ext cx="3931920" cy="26517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736" y="2643182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724400" y="838200"/>
            <a:ext cx="4191000" cy="3429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4605630" y="4424124"/>
            <a:ext cx="4214842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অতিবৃষ্টিতে ফলদ, বনজ ও ঔষধি গাছের চারার গোড়ায় মাটি দিয়ে সোজা করে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বাঁশের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খুটির সাথে বেঁধে দিতে হবে।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838200"/>
            <a:ext cx="4191000" cy="3429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28600" y="4424124"/>
            <a:ext cx="4143404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জুন থেকে অক্টোবর মাসে বেশি বৃষ্টিপাত হয়ে থাকে। এ সময় মাঠ-ঘাট, ফসলের ক্ষেতে পানি জমে থাকে।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100" y="146907"/>
            <a:ext cx="7215238" cy="715089"/>
          </a:xfrm>
          <a:prstGeom prst="round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অতিবৃষ্টিতে ফসল রক্ষার কৌশল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 animBg="1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04800"/>
            <a:ext cx="4267200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304800" y="4435554"/>
            <a:ext cx="3981448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শাক-সবজির মাঠ থেকে নিষ্কাশন নালার মাধ্যমে পানি দ্রুত বের করে দিতে হবে।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48200" y="304800"/>
            <a:ext cx="4357686" cy="3657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4724400" y="4049554"/>
            <a:ext cx="4071966" cy="26560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latin typeface="NikoshBAN" pitchFamily="2" charset="0"/>
                <a:cs typeface="NikoshBAN" pitchFamily="2" charset="0"/>
              </a:rPr>
              <a:t>এ মৌসুমে শাক-সবজি চাষ করলে সাধারণত উঁচু বেড করে চাষ করা হয়। দুইটি বেডের মাঝে ৩০ সে.মি.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নালা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রাখা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4114800" cy="2971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3429000"/>
            <a:ext cx="4267200" cy="304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228600"/>
            <a:ext cx="4191000" cy="2971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3505200"/>
            <a:ext cx="4152928" cy="29565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838688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অনাবৃষ্টি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214942" y="1428736"/>
            <a:ext cx="3500462" cy="3286148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অনাবৃষ্টিতে ফসল রক্ষার কৌশল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304800"/>
            <a:ext cx="4483390" cy="373380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228600" y="4283154"/>
            <a:ext cx="4495800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যদি শুষ্ক মৌসুমে একটানা ১৫ দিন বা এর বেশি বৃষ্টি না হয় তখন তাকে আমরা অনাবৃষ্টি বলি।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724400" y="381000"/>
            <a:ext cx="4191000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4788024" y="4271724"/>
            <a:ext cx="3929090" cy="22814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জমিতে নিড়ানি দিয়ে জমির ফাটল বন্ধ করে রাখতে হবে তাতে বাষ্পীভবনের মাধ্যমে পানি কম বের হবে।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28600" y="403032"/>
            <a:ext cx="4343399" cy="386416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04800" y="4675584"/>
            <a:ext cx="3941671" cy="119181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অনাবৃষ্টির জন্য আমরা সেচ দিয়ে থাকি।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04800"/>
            <a:ext cx="4267200" cy="3733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400" y="4495800"/>
            <a:ext cx="3910010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রবি মৌসুমে সবজি ক্ষেতে </a:t>
            </a:r>
            <a:r>
              <a:rPr lang="en-US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জাবড়া প্রয়োগ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করে পানি সংরক্ষণ করতে হবে।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43438" y="228600"/>
            <a:ext cx="4271962" cy="3429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4419600" y="3803094"/>
            <a:ext cx="4500594" cy="282630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অনাবৃষ্টির কারণে মার্চ-এপ্রিল-মে মাসে পাট, ধান ও শাক-সবজির জমিতে বীজ বুনে সেচ দিতে হবে অথবা সেচ দিয়ে জো এলে বীজ বুনতে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15" name="Rounded Rectangular Callout 14"/>
          <p:cNvSpPr/>
          <p:nvPr/>
        </p:nvSpPr>
        <p:spPr>
          <a:xfrm>
            <a:off x="3429000" y="3352800"/>
            <a:ext cx="1600200" cy="533400"/>
          </a:xfrm>
          <a:prstGeom prst="wedgeRoundRectCallout">
            <a:avLst>
              <a:gd name="adj1" fmla="val -87305"/>
              <a:gd name="adj2" fmla="val -4945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জাবড়া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450" y="400050"/>
            <a:ext cx="3931920" cy="26517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400050"/>
            <a:ext cx="3931920" cy="26517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86314" y="3349008"/>
            <a:ext cx="3931920" cy="26517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472" y="3357562"/>
            <a:ext cx="3931920" cy="26517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4612" y="2714620"/>
            <a:ext cx="3771900" cy="1123712"/>
          </a:xfrm>
          <a:prstGeom prst="round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err="1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শিলাবৃষ্টি</a:t>
            </a:r>
            <a:endParaRPr lang="en-US" sz="60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32" y="432887"/>
            <a:ext cx="8223068" cy="5473479"/>
          </a:xfrm>
          <a:prstGeom prst="roundRect">
            <a:avLst/>
          </a:prstGeo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00496" y="1357298"/>
            <a:ext cx="3714752" cy="1066799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72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1524000" y="5715000"/>
            <a:ext cx="6357982" cy="71508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মার্চ-এপ্রিল মাসে শিলাবৃষ্টি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14" name="Rounded Rectangle 13"/>
          <p:cNvSpPr/>
          <p:nvPr/>
        </p:nvSpPr>
        <p:spPr>
          <a:xfrm>
            <a:off x="838200" y="228600"/>
            <a:ext cx="7467600" cy="5181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 bwMode="auto">
          <a:xfrm>
            <a:off x="285720" y="1356211"/>
            <a:ext cx="2743200" cy="30633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143636" y="1356211"/>
            <a:ext cx="2743200" cy="30633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214678" y="1356211"/>
            <a:ext cx="2743200" cy="30633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762000" y="4691777"/>
            <a:ext cx="7620000" cy="13280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আগাম শিলাবৃষ্টির কারণে রবি ফসলের ক্ষতি হয়। তাই ক্ষেত থেকেই ফসল সংগ্রহ করতে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59807"/>
            <a:ext cx="6858048" cy="783193"/>
          </a:xfrm>
          <a:prstGeom prst="round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শিলাবৃষ্টিতে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রক্ষার কৌশল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04800" y="4523184"/>
            <a:ext cx="8534400" cy="119181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কখনো কখনো এপ্রিল-মে মাসে শিলাবৃষ্টির কারণে বোরো ধান, মরিচ, ঢেঁড়শ, বেগুন, আম ইত্যাদি ফসলের ব্যাপক ক্ষতি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5720" y="762000"/>
            <a:ext cx="2743200" cy="3352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143636" y="838200"/>
            <a:ext cx="2743200" cy="3276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214678" y="838200"/>
            <a:ext cx="2743200" cy="3276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3" name="TextBox 2"/>
          <p:cNvSpPr txBox="1"/>
          <p:nvPr/>
        </p:nvSpPr>
        <p:spPr bwMode="auto">
          <a:xfrm>
            <a:off x="990600" y="5301377"/>
            <a:ext cx="7086600" cy="132802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শিলাবৃষ্টিতে ভেঙ্গে  যাওয়া ফসলের ক্ষেত্রে ভাঙা ডালপালা ছাঁটাই করতে হয়।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28600"/>
            <a:ext cx="6553200" cy="4953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29AAB-5336-4B23-B2E7-CB968115A9B7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09600" y="5105400"/>
            <a:ext cx="8001056" cy="71508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ও সেচ দিয়ে যত্ন নিয়ে সেগুলি রক্ষা করা যায়।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838200"/>
            <a:ext cx="4191000" cy="37909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838200"/>
            <a:ext cx="4191000" cy="37909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990600"/>
            <a:ext cx="6143668" cy="182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3429000"/>
            <a:ext cx="6877072" cy="178595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জলাবদ্ধতা ও শিলাবৃষ্টিতে চাষীরা কীভাবে ফসল রক্ষা করবে-ব্যাখ্যা দাও।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214710" cy="135732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4143404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Tx/>
              <a:buAutoNum type="arabicPeriod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বিরূপ আবহাওয়া কী ?</a:t>
            </a:r>
          </a:p>
          <a:p>
            <a:pPr>
              <a:buFontTx/>
              <a:buAutoNum type="arabicPeriod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ফসলের গাছের গোড়া নেতিয়ে পড়ে কীরূপ আবহাওয়ার কারণে ?</a:t>
            </a:r>
          </a:p>
          <a:p>
            <a:pPr>
              <a:buFontTx/>
              <a:buAutoNum type="arabicPeriod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অনাবৃষ্টিতে ফসল রক্ষার প্রধান কৌশলটি কী?</a:t>
            </a:r>
          </a:p>
          <a:p>
            <a:pPr>
              <a:buFontTx/>
              <a:buAutoNum type="arabicPeriod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 কোন সময় শিলাবৃষ্টি হয় ?</a:t>
            </a:r>
          </a:p>
          <a:p>
            <a:pPr>
              <a:buFontTx/>
              <a:buAutoNum type="arabicPeriod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শিলাবৃষ্টিতে ফসল কীভাবে রক্ষা করা যায় ?</a:t>
            </a: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838200"/>
            <a:ext cx="6143668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048000"/>
            <a:ext cx="8429684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Tx/>
              <a:buNone/>
              <a:defRPr/>
            </a:pP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বিরূপ আবহাওয়ায় তোমার এলাকার চাষীরা কিভাবে তাদের ফসল রক্ষা করে থাকে?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CCCA7-4CA5-4400-8555-78C4FFAFAD4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5" name="Oval 4"/>
          <p:cNvSpPr/>
          <p:nvPr/>
        </p:nvSpPr>
        <p:spPr>
          <a:xfrm>
            <a:off x="1295400" y="304800"/>
            <a:ext cx="6629400" cy="4267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CD0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ED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724400"/>
            <a:ext cx="47244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 সুস্থ থেকো</a:t>
            </a:r>
          </a:p>
          <a:p>
            <a:pPr algn="ctr">
              <a:defRPr/>
            </a:pP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75" y="2000250"/>
            <a:ext cx="2590800" cy="647700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0" y="428625"/>
            <a:ext cx="5214938" cy="1285875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876800" y="2857500"/>
            <a:ext cx="3962400" cy="2357450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পাঠ-৭: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আবহাওয়ায়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429250" y="1995488"/>
            <a:ext cx="2743200" cy="647700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4038600" cy="2357450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1600" dirty="0" smtClean="0">
                <a:solidFill>
                  <a:srgbClr val="002060"/>
                </a:solidFill>
                <a:cs typeface="NikoshBAN" pitchFamily="2" charset="0"/>
                <a:hlinkClick r:id="rId3"/>
              </a:rPr>
              <a:t>96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1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folder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3220"/>
            <a:ext cx="8001056" cy="517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000375" y="357188"/>
            <a:ext cx="328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লক্ষ কর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1628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0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</a:t>
            </a: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bn-BD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510903"/>
            <a:ext cx="4191000" cy="851297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70B4F-0C69-49BB-8A64-36E3E9A4681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819400"/>
            <a:ext cx="8120090" cy="26670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defRPr/>
            </a:pP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 আবহাওয়ার উদাহরণগুলো ব্যাখ্যা করতে পারবে।</a:t>
            </a:r>
          </a:p>
          <a:p>
            <a:pPr algn="just">
              <a:defRPr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 আবহাওয়ায় ফসল রক্ষার কৌশলগুলো বর্ণনা করতে পারবে।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67056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685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2BF3E-E945-4D58-AE7C-B7706E2D9A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18719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0386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57200"/>
            <a:ext cx="4114800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05200"/>
            <a:ext cx="411480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81401"/>
            <a:ext cx="3962400" cy="265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57166"/>
            <a:ext cx="4203354" cy="39862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381000"/>
            <a:ext cx="4419600" cy="3962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7911" y="5181600"/>
            <a:ext cx="3291769" cy="700584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জলাবদ্ধতা</a:t>
            </a:r>
            <a:endParaRPr lang="en-US" sz="1400" b="1" cap="all" dirty="0">
              <a:ln/>
              <a:solidFill>
                <a:srgbClr val="000099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038600" y="381000"/>
            <a:ext cx="4876800" cy="3733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4038600" y="4523184"/>
            <a:ext cx="4800600" cy="11918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জলাবদ্ধতায় জমি থেকে ধানের শীষ কেটে ফসল সংগ্রহ করা যেতে পারে।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" y="1285860"/>
            <a:ext cx="3571900" cy="371477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জলাবদ্ধতায় ফসল রক্ষার কৌশল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9AAB-5336-4B23-B2E7-CB968115A9B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512</Words>
  <Application>Microsoft Office PowerPoint</Application>
  <PresentationFormat>On-screen Show (4:3)</PresentationFormat>
  <Paragraphs>97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Wingdings</vt:lpstr>
      <vt:lpstr>Diseño predeterminado</vt:lpstr>
      <vt:lpstr>PowerPoint Presentation</vt:lpstr>
      <vt:lpstr>PowerPoint Presentation</vt:lpstr>
      <vt:lpstr>পরিচিতি</vt:lpstr>
      <vt:lpstr>PowerPoint Presentation</vt:lpstr>
      <vt:lpstr>বিরূপ আবহাওয়ায় ফসল রক্ষার কৌশল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UTPAL</cp:lastModifiedBy>
  <cp:revision>592</cp:revision>
  <dcterms:created xsi:type="dcterms:W3CDTF">2010-05-23T14:28:12Z</dcterms:created>
  <dcterms:modified xsi:type="dcterms:W3CDTF">2016-08-06T10:54:20Z</dcterms:modified>
</cp:coreProperties>
</file>